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5" autoAdjust="0"/>
    <p:restoredTop sz="94660"/>
  </p:normalViewPr>
  <p:slideViewPr>
    <p:cSldViewPr snapToGrid="0">
      <p:cViewPr varScale="1">
        <p:scale>
          <a:sx n="74" d="100"/>
          <a:sy n="74" d="100"/>
        </p:scale>
        <p:origin x="49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BAA6E-DC54-478E-A3A6-1D21D9F514AF}" type="datetimeFigureOut">
              <a:rPr lang="en-US" smtClean="0"/>
              <a:t>12/9/2013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928B5-D494-4432-B3BC-FFC99D677C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86353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BAA6E-DC54-478E-A3A6-1D21D9F514AF}" type="datetimeFigureOut">
              <a:rPr lang="en-US" smtClean="0"/>
              <a:t>12/9/2013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928B5-D494-4432-B3BC-FFC99D677C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77093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BAA6E-DC54-478E-A3A6-1D21D9F514AF}" type="datetimeFigureOut">
              <a:rPr lang="en-US" smtClean="0"/>
              <a:t>12/9/2013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928B5-D494-4432-B3BC-FFC99D677C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02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BAA6E-DC54-478E-A3A6-1D21D9F514AF}" type="datetimeFigureOut">
              <a:rPr lang="en-US" smtClean="0"/>
              <a:t>12/9/2013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928B5-D494-4432-B3BC-FFC99D677C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42107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BAA6E-DC54-478E-A3A6-1D21D9F514AF}" type="datetimeFigureOut">
              <a:rPr lang="en-US" smtClean="0"/>
              <a:t>12/9/2013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928B5-D494-4432-B3BC-FFC99D677C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79678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BAA6E-DC54-478E-A3A6-1D21D9F514AF}" type="datetimeFigureOut">
              <a:rPr lang="en-US" smtClean="0"/>
              <a:t>12/9/2013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928B5-D494-4432-B3BC-FFC99D677C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6830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BAA6E-DC54-478E-A3A6-1D21D9F514AF}" type="datetimeFigureOut">
              <a:rPr lang="en-US" smtClean="0"/>
              <a:t>12/9/2013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928B5-D494-4432-B3BC-FFC99D677C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61905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BAA6E-DC54-478E-A3A6-1D21D9F514AF}" type="datetimeFigureOut">
              <a:rPr lang="en-US" smtClean="0"/>
              <a:t>12/9/2013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928B5-D494-4432-B3BC-FFC99D677C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67214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BAA6E-DC54-478E-A3A6-1D21D9F514AF}" type="datetimeFigureOut">
              <a:rPr lang="en-US" smtClean="0"/>
              <a:t>12/9/2013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928B5-D494-4432-B3BC-FFC99D677C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0165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BAA6E-DC54-478E-A3A6-1D21D9F514AF}" type="datetimeFigureOut">
              <a:rPr lang="en-US" smtClean="0"/>
              <a:t>12/9/2013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928B5-D494-4432-B3BC-FFC99D677C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65102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BAA6E-DC54-478E-A3A6-1D21D9F514AF}" type="datetimeFigureOut">
              <a:rPr lang="en-US" smtClean="0"/>
              <a:t>12/9/2013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928B5-D494-4432-B3BC-FFC99D677C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73708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CBAA6E-DC54-478E-A3A6-1D21D9F514AF}" type="datetimeFigureOut">
              <a:rPr lang="en-US" smtClean="0"/>
              <a:t>12/9/2013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3928B5-D494-4432-B3BC-FFC99D677C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01399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microsoft.com/office/2007/relationships/hdphoto" Target="../media/hdphoto2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68018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hotograph of the quantum Von Neumann architecture in superconducting circuits"/>
          <p:cNvPicPr>
            <a:picLocks noChangeAspect="1" noChangeArrowheads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9248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Baskerville Old Face" panose="02020602080505020303" pitchFamily="18" charset="0"/>
              </a:rPr>
              <a:t>The Advancement of Quantum Computing</a:t>
            </a:r>
            <a:endParaRPr lang="en-US" dirty="0">
              <a:latin typeface="Baskerville Old Face" panose="02020602080505020303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8581292" y="1382715"/>
                <a:ext cx="2772508" cy="5478095"/>
              </a:xfrm>
            </p:spPr>
            <p:txBody>
              <a:bodyPr>
                <a:normAutofit fontScale="70000" lnSpcReduction="20000"/>
              </a:bodyPr>
              <a:lstStyle/>
              <a:p>
                <a:pPr marL="0" indent="0">
                  <a:buNone/>
                </a:pPr>
                <a:r>
                  <a:rPr lang="en-US" b="1" dirty="0" smtClean="0">
                    <a:latin typeface="Baskerville Old Face" panose="02020602080505020303" pitchFamily="18" charset="0"/>
                  </a:rPr>
                  <a:t>2013 Advancement</a:t>
                </a:r>
              </a:p>
              <a:p>
                <a:r>
                  <a:rPr lang="en-US" dirty="0" smtClean="0">
                    <a:latin typeface="Baskerville Old Face" panose="02020602080505020303" pitchFamily="18" charset="0"/>
                  </a:rPr>
                  <a:t>Researchers at UC – Santa Barbara correctly program a “Von Neumann” setup on a quantum computer</a:t>
                </a:r>
              </a:p>
              <a:p>
                <a:r>
                  <a:rPr lang="en-US" dirty="0" smtClean="0">
                    <a:latin typeface="Baskerville Old Face" panose="02020602080505020303" pitchFamily="18" charset="0"/>
                  </a:rPr>
                  <a:t>Can classically access both memory and instructions in memory</a:t>
                </a:r>
              </a:p>
              <a:p>
                <a:r>
                  <a:rPr lang="en-US" dirty="0" smtClean="0">
                    <a:latin typeface="Baskerville Old Face" panose="02020602080505020303" pitchFamily="18" charset="0"/>
                  </a:rPr>
                  <a:t>Multiple sets of programs (algorithms) have been shown to work on device</a:t>
                </a:r>
              </a:p>
              <a:p>
                <a:r>
                  <a:rPr lang="en-US" dirty="0" smtClean="0">
                    <a:latin typeface="Baskerville Old Face" panose="02020602080505020303" pitchFamily="18" charset="0"/>
                  </a:rPr>
                  <a:t>Memory remained accurate above 40% for 1.5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𝜇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𝑠</m:t>
                    </m:r>
                  </m:oMath>
                </a14:m>
                <a:r>
                  <a:rPr lang="en-US" dirty="0" smtClean="0">
                    <a:latin typeface="Baskerville Old Face" panose="02020602080505020303" pitchFamily="18" charset="0"/>
                  </a:rPr>
                  <a:t>.</a:t>
                </a:r>
              </a:p>
              <a:p>
                <a:r>
                  <a:rPr lang="en-US" dirty="0" smtClean="0">
                    <a:latin typeface="Baskerville Old Face" panose="02020602080505020303" pitchFamily="18" charset="0"/>
                  </a:rPr>
                  <a:t>Information ‘loaded’ through the use of microwaves</a:t>
                </a:r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581292" y="1382715"/>
                <a:ext cx="2772508" cy="5478095"/>
              </a:xfrm>
              <a:blipFill rotWithShape="0">
                <a:blip r:embed="rId3"/>
                <a:stretch>
                  <a:fillRect l="-2418" t="-2116" r="-39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Content Placeholder 2"/>
          <p:cNvSpPr txBox="1">
            <a:spLocks/>
          </p:cNvSpPr>
          <p:nvPr/>
        </p:nvSpPr>
        <p:spPr>
          <a:xfrm>
            <a:off x="4418134" y="1382715"/>
            <a:ext cx="3355731" cy="4385651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3200" b="1" dirty="0" smtClean="0">
                <a:latin typeface="Baskerville Old Face" panose="02020602080505020303" pitchFamily="18" charset="0"/>
              </a:rPr>
              <a:t>History</a:t>
            </a:r>
          </a:p>
          <a:p>
            <a:r>
              <a:rPr lang="en-US" sz="2900" dirty="0" smtClean="0">
                <a:latin typeface="Baskerville Old Face" panose="02020602080505020303" pitchFamily="18" charset="0"/>
              </a:rPr>
              <a:t>Idea first formulated by Richard Feynman and Yuri </a:t>
            </a:r>
            <a:r>
              <a:rPr lang="en-US" sz="2900" dirty="0" err="1" smtClean="0">
                <a:latin typeface="Baskerville Old Face" panose="02020602080505020303" pitchFamily="18" charset="0"/>
              </a:rPr>
              <a:t>Manin</a:t>
            </a:r>
            <a:r>
              <a:rPr lang="en-US" sz="2900" dirty="0" smtClean="0">
                <a:latin typeface="Baskerville Old Face" panose="02020602080505020303" pitchFamily="18" charset="0"/>
              </a:rPr>
              <a:t> in the early 1980s</a:t>
            </a:r>
          </a:p>
          <a:p>
            <a:r>
              <a:rPr lang="en-US" sz="2900" dirty="0" smtClean="0">
                <a:latin typeface="Baskerville Old Face" panose="02020602080505020303" pitchFamily="18" charset="0"/>
              </a:rPr>
              <a:t>In the 1990s, the US government becomes involved and available funding goes through the roof.</a:t>
            </a:r>
          </a:p>
          <a:p>
            <a:r>
              <a:rPr lang="en-US" sz="2900" dirty="0" smtClean="0">
                <a:latin typeface="Baskerville Old Face" panose="02020602080505020303" pitchFamily="18" charset="0"/>
              </a:rPr>
              <a:t>First 5-qubit Nuclear Magnetic Resonant computer is demonstrated.</a:t>
            </a:r>
          </a:p>
          <a:p>
            <a:r>
              <a:rPr lang="en-US" sz="2900" dirty="0" smtClean="0">
                <a:latin typeface="Baskerville Old Face" panose="02020602080505020303" pitchFamily="18" charset="0"/>
              </a:rPr>
              <a:t>In 2013 the entanglement of about 3 billion </a:t>
            </a:r>
            <a:r>
              <a:rPr lang="en-US" sz="2900" dirty="0" err="1" smtClean="0">
                <a:latin typeface="Baskerville Old Face" panose="02020602080505020303" pitchFamily="18" charset="0"/>
              </a:rPr>
              <a:t>qubits</a:t>
            </a:r>
            <a:r>
              <a:rPr lang="en-US" sz="2900" dirty="0" smtClean="0">
                <a:latin typeface="Baskerville Old Face" panose="02020602080505020303" pitchFamily="18" charset="0"/>
              </a:rPr>
              <a:t> was displayed for 39 minutes at room temperature.</a:t>
            </a:r>
            <a:endParaRPr lang="en-US" sz="2900" dirty="0">
              <a:latin typeface="Baskerville Old Face" panose="02020602080505020303" pitchFamily="18" charset="0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838200" y="1382715"/>
            <a:ext cx="2772508" cy="3895237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b="1" dirty="0" smtClean="0">
                <a:latin typeface="Baskerville Old Face" panose="02020602080505020303" pitchFamily="18" charset="0"/>
              </a:rPr>
              <a:t>Quantum basics</a:t>
            </a:r>
          </a:p>
          <a:p>
            <a:r>
              <a:rPr lang="en-US" dirty="0" smtClean="0">
                <a:latin typeface="Baskerville Old Face" panose="02020602080505020303" pitchFamily="18" charset="0"/>
              </a:rPr>
              <a:t>Uses quantum mechanical concepts to perform operations</a:t>
            </a:r>
          </a:p>
          <a:p>
            <a:r>
              <a:rPr lang="en-US" dirty="0" smtClean="0">
                <a:latin typeface="Baskerville Old Face" panose="02020602080505020303" pitchFamily="18" charset="0"/>
              </a:rPr>
              <a:t>Entanglement and superposition are central to the concept</a:t>
            </a:r>
          </a:p>
          <a:p>
            <a:r>
              <a:rPr lang="en-US" dirty="0" smtClean="0">
                <a:latin typeface="Baskerville Old Face" panose="02020602080505020303" pitchFamily="18" charset="0"/>
              </a:rPr>
              <a:t>Rather than bits of information, will be able to operate in multiple states at once</a:t>
            </a:r>
          </a:p>
          <a:p>
            <a:r>
              <a:rPr lang="en-US" dirty="0" smtClean="0">
                <a:latin typeface="Baskerville Old Face" panose="02020602080505020303" pitchFamily="18" charset="0"/>
              </a:rPr>
              <a:t>Could quickly surpass the limitations presented by current systems.</a:t>
            </a:r>
            <a:endParaRPr lang="en-US" dirty="0">
              <a:latin typeface="Baskerville Old Face" panose="02020602080505020303" pitchFamily="18" charset="0"/>
            </a:endParaRPr>
          </a:p>
        </p:txBody>
      </p:sp>
      <p:pic>
        <p:nvPicPr>
          <p:cNvPr id="1028" name="Picture 4" descr="https://encrypted-tbn1.gstatic.com/images?q=tbn:ANd9GcTcLYJoZXLjIZVlXKDlN5okzt5ivUUg-r1W9X9WHit_efGApW5c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911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2523" y="5277952"/>
            <a:ext cx="1524000" cy="14954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encrypted-tbn2.gstatic.com/images?q=tbn:ANd9GcRHKngzA2MEC1kyAVQoGxfi-L2Rt6VXNns45jtWLLSWfvNx19Yu"/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0" b="100000" l="0" r="9888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4397" y="5461111"/>
            <a:ext cx="2020955" cy="13996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967139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168</Words>
  <Application>Microsoft Office PowerPoint</Application>
  <PresentationFormat>Widescreen</PresentationFormat>
  <Paragraphs>17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Baskerville Old Face</vt:lpstr>
      <vt:lpstr>Calibri</vt:lpstr>
      <vt:lpstr>Calibri Light</vt:lpstr>
      <vt:lpstr>Cambria Math</vt:lpstr>
      <vt:lpstr>Office Theme</vt:lpstr>
      <vt:lpstr>PowerPoint Presentation</vt:lpstr>
      <vt:lpstr>The Advancement of Quantum Computing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Clive Townsend</dc:creator>
  <cp:lastModifiedBy>Clive Townsend</cp:lastModifiedBy>
  <cp:revision>4</cp:revision>
  <dcterms:created xsi:type="dcterms:W3CDTF">2013-12-09T13:24:00Z</dcterms:created>
  <dcterms:modified xsi:type="dcterms:W3CDTF">2013-12-09T13:39:45Z</dcterms:modified>
</cp:coreProperties>
</file>